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3" r:id="rId3"/>
    <p:sldId id="264" r:id="rId4"/>
    <p:sldId id="267" r:id="rId5"/>
  </p:sldIdLst>
  <p:sldSz cx="7559675" cy="10691813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gOfM9wfz9IwP7StyPwS2fTb7nY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17960A-A588-46CE-B47F-84FF3F456518}">
  <a:tblStyle styleId="{2017960A-A588-46CE-B47F-84FF3F4565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22825" y="739950"/>
            <a:ext cx="4490700" cy="3699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849d76a40_0_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2b849d76a4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>
            <a:spLocks noGrp="1"/>
          </p:cNvSpPr>
          <p:nvPr>
            <p:ph type="body" idx="1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96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519112" y="2846387"/>
            <a:ext cx="6521450" cy="678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 rot="5400000">
            <a:off x="388143" y="2977355"/>
            <a:ext cx="6783387" cy="652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45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9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45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6557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2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5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3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96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519112" y="569912"/>
            <a:ext cx="6521450" cy="206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519112" y="2846387"/>
            <a:ext cx="6521450" cy="678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4650" algn="l" rtl="0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925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51911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2503487" y="9909175"/>
            <a:ext cx="25527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5338762" y="9909175"/>
            <a:ext cx="1701800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flins.h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3.png"/><Relationship Id="rId4" Type="http://schemas.openxmlformats.org/officeDocument/2006/relationships/hyperlink" Target="http://www.flins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C6D5A57-46C1-F467-53C4-0448F7032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66861" y="1565275"/>
            <a:ext cx="10693402" cy="7559673"/>
          </a:xfrm>
          <a:prstGeom prst="rect">
            <a:avLst/>
          </a:prstGeom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0" y="8016875"/>
            <a:ext cx="7559675" cy="2673350"/>
          </a:xfrm>
          <a:prstGeom prst="rect">
            <a:avLst/>
          </a:prstGeom>
          <a:solidFill>
            <a:srgbClr val="FFFFFF">
              <a:alpha val="79607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A00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FLINS </a:t>
            </a:r>
            <a:r>
              <a:rPr lang="hu-HU" sz="32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Talajszeg</a:t>
            </a:r>
            <a:br>
              <a:rPr lang="en-US" sz="4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Termékkatalógus</a:t>
            </a:r>
            <a:r>
              <a:rPr lang="en-US" sz="36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és</a:t>
            </a:r>
            <a:r>
              <a:rPr lang="en-US" sz="36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árlista</a:t>
            </a:r>
            <a:br>
              <a:rPr lang="en-US" sz="44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2024.0</a:t>
            </a:r>
            <a:r>
              <a:rPr lang="hu-HU" sz="18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18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  <a:t>.01-től</a:t>
            </a:r>
            <a:br>
              <a:rPr lang="en-US" sz="2000" b="0" i="0" u="none" dirty="0">
                <a:solidFill>
                  <a:srgbClr val="383E42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86" name="Google Shape;86;p1"/>
          <p:cNvSpPr/>
          <p:nvPr/>
        </p:nvSpPr>
        <p:spPr>
          <a:xfrm rot="-5400000">
            <a:off x="6582568" y="624681"/>
            <a:ext cx="590550" cy="1363662"/>
          </a:xfrm>
          <a:prstGeom prst="triangle">
            <a:avLst>
              <a:gd name="adj" fmla="val 5136"/>
            </a:avLst>
          </a:prstGeom>
          <a:solidFill>
            <a:srgbClr val="383E42">
              <a:alpha val="3960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5400000">
            <a:off x="1482725" y="-1484312"/>
            <a:ext cx="2516187" cy="5481637"/>
          </a:xfrm>
          <a:prstGeom prst="triangle">
            <a:avLst>
              <a:gd name="adj" fmla="val 0"/>
            </a:avLst>
          </a:prstGeom>
          <a:solidFill>
            <a:schemeClr val="dk1">
              <a:alpha val="3960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0112" y="492125"/>
            <a:ext cx="1081087" cy="152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g2b849d76a40_0_2"/>
          <p:cNvGraphicFramePr/>
          <p:nvPr>
            <p:extLst>
              <p:ext uri="{D42A27DB-BD31-4B8C-83A1-F6EECF244321}">
                <p14:modId xmlns:p14="http://schemas.microsoft.com/office/powerpoint/2010/main" val="1329299311"/>
              </p:ext>
            </p:extLst>
          </p:nvPr>
        </p:nvGraphicFramePr>
        <p:xfrm>
          <a:off x="-25" y="7671062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NAP01-000010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WN76-610-T3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,9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 (teljesség igénye nélkül):</a:t>
                      </a:r>
                      <a:endParaRPr lang="hu-HU" sz="800" dirty="0"/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hu-HU" sz="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Könnyűszerkezetes építmények, ideiglenes szerkezetek, Stb.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" name="Google Shape;174;g2b849d76a40_0_2"/>
          <p:cNvSpPr txBox="1"/>
          <p:nvPr/>
        </p:nvSpPr>
        <p:spPr>
          <a:xfrm flipH="1">
            <a:off x="-25" y="0"/>
            <a:ext cx="7559700" cy="52320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LEHORGONYZÓ ELEMEK 1.</a:t>
            </a:r>
            <a:endParaRPr/>
          </a:p>
        </p:txBody>
      </p:sp>
      <p:sp>
        <p:nvSpPr>
          <p:cNvPr id="175" name="Google Shape;175;g2b849d76a40_0_2"/>
          <p:cNvSpPr txBox="1"/>
          <p:nvPr/>
        </p:nvSpPr>
        <p:spPr>
          <a:xfrm>
            <a:off x="0" y="10055225"/>
            <a:ext cx="7559700" cy="64629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tabLst>
                <a:tab pos="7358063" algn="r"/>
              </a:tabLst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2024.0</a:t>
            </a:r>
            <a:r>
              <a:rPr lang="hu-HU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.01.</a:t>
            </a:r>
            <a:r>
              <a:rPr lang="hu-HU" sz="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hu-HU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6" name="Google Shape;176;g2b849d76a40_0_2"/>
          <p:cNvGraphicFramePr/>
          <p:nvPr>
            <p:extLst>
              <p:ext uri="{D42A27DB-BD31-4B8C-83A1-F6EECF244321}">
                <p14:modId xmlns:p14="http://schemas.microsoft.com/office/powerpoint/2010/main" val="2394470350"/>
              </p:ext>
            </p:extLst>
          </p:nvPr>
        </p:nvGraphicFramePr>
        <p:xfrm>
          <a:off x="-25" y="2926374"/>
          <a:ext cx="7559650" cy="238753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NAP01-000003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WN76-1600-T3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160x20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 (teljesség igénye nélkül):</a:t>
                      </a:r>
                      <a:endParaRPr lang="hu-HU" sz="800" dirty="0"/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hu-HU" sz="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Könnyűszerkezetes építmények, ideiglenes szerkezetek, kerítések, korlátok, oszlopok, sátrak, stégek, színpadok, Stb.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9" name="Google Shape;179;g2b849d76a40_0_2"/>
          <p:cNvGraphicFramePr/>
          <p:nvPr>
            <p:extLst>
              <p:ext uri="{D42A27DB-BD31-4B8C-83A1-F6EECF244321}">
                <p14:modId xmlns:p14="http://schemas.microsoft.com/office/powerpoint/2010/main" val="2922763175"/>
              </p:ext>
            </p:extLst>
          </p:nvPr>
        </p:nvGraphicFramePr>
        <p:xfrm>
          <a:off x="-25" y="5298724"/>
          <a:ext cx="7559650" cy="238753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</a:t>
                      </a:r>
                      <a:r>
                        <a:rPr lang="en-US" sz="19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</a:t>
                      </a:r>
                      <a:r>
                        <a:rPr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00-T3 talajcsavar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0x20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hu-H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 (teljesség igénye nélkül):</a:t>
                      </a:r>
                      <a:endParaRPr lang="hu-HU" sz="800" dirty="0"/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hu-HU" sz="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Könnyűszerkezetes építmények, ideiglenes szerkezetek, kerítések, korlátok, oszlopok, sátrak, stégek, színpadok, Stb.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Google Shape;176;g2b849d76a40_0_2">
            <a:extLst>
              <a:ext uri="{FF2B5EF4-FFF2-40B4-BE49-F238E27FC236}">
                <a16:creationId xmlns:a16="http://schemas.microsoft.com/office/drawing/2014/main" id="{51C6E533-D51E-46BE-0FEA-1106439CB7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2677177"/>
              </p:ext>
            </p:extLst>
          </p:nvPr>
        </p:nvGraphicFramePr>
        <p:xfrm>
          <a:off x="-25" y="570342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NAP01-0000</a:t>
                      </a:r>
                      <a:r>
                        <a:rPr lang="hu-HU" sz="1900" b="1" i="0" u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WN76-1</a:t>
                      </a:r>
                      <a:r>
                        <a:rPr lang="hu-HU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500" b="0" i="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00-T3 </a:t>
                      </a:r>
                      <a:r>
                        <a:rPr lang="en-US" sz="1500" b="0" i="0" u="non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talajcsavar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0x20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(teljesség igénye nélkül)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hu-HU" sz="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Könnyűszerkezetes építmények, ideiglenes szerkezetek, kerítések, korlátok, oszlopok, sátrak, stégek, színpadok, Stb.</a:t>
                      </a: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id="{3E0E0795-61A4-2890-9095-EDF64CF14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777" y="394824"/>
            <a:ext cx="6002887" cy="302138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A597E57-5EFD-9F23-63C0-4C769DE18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714" y="2740431"/>
            <a:ext cx="5869016" cy="295400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BA5EA8E-9C38-179B-A56B-5D753D6A5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996" y="5096529"/>
            <a:ext cx="6340451" cy="319129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4BC30B6-9347-94EA-9368-59895277E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2496" y="7591248"/>
            <a:ext cx="5161447" cy="27057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/>
          <p:nvPr/>
        </p:nvSpPr>
        <p:spPr>
          <a:xfrm flipH="1">
            <a:off x="-25" y="0"/>
            <a:ext cx="7559700" cy="52320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LEHORGONYZÓ ELEMEK 2.</a:t>
            </a:r>
            <a:endParaRPr/>
          </a:p>
        </p:txBody>
      </p:sp>
      <p:graphicFrame>
        <p:nvGraphicFramePr>
          <p:cNvPr id="186" name="Google Shape;186;p9"/>
          <p:cNvGraphicFramePr/>
          <p:nvPr>
            <p:extLst>
              <p:ext uri="{D42A27DB-BD31-4B8C-83A1-F6EECF244321}">
                <p14:modId xmlns:p14="http://schemas.microsoft.com/office/powerpoint/2010/main" val="230412916"/>
              </p:ext>
            </p:extLst>
          </p:nvPr>
        </p:nvGraphicFramePr>
        <p:xfrm>
          <a:off x="0" y="603825"/>
          <a:ext cx="7559650" cy="2327250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EEP10-110724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1500" b="0" i="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 anya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2,50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20x20x17,5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9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Talajszeges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módhoz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7" name="Google Shape;187;p9"/>
          <p:cNvGraphicFramePr/>
          <p:nvPr>
            <p:extLst>
              <p:ext uri="{D42A27DB-BD31-4B8C-83A1-F6EECF244321}">
                <p14:modId xmlns:p14="http://schemas.microsoft.com/office/powerpoint/2010/main" val="1814177872"/>
              </p:ext>
            </p:extLst>
          </p:nvPr>
        </p:nvGraphicFramePr>
        <p:xfrm>
          <a:off x="0" y="2967612"/>
          <a:ext cx="7559650" cy="2297075"/>
        </p:xfrm>
        <a:graphic>
          <a:graphicData uri="http://schemas.openxmlformats.org/drawingml/2006/table">
            <a:tbl>
              <a:tblPr>
                <a:noFill/>
                <a:tableStyleId>{2017960A-A588-46CE-B47F-84FF3F456518}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900" b="1" i="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88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hu-HU" dirty="0"/>
                        <a:t>Talajszeg tüske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Súly (kg):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1,31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Befoglaló méret (cm):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100x2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Listaár:</a:t>
                      </a:r>
                      <a:endParaRPr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lang="hu-HU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</a:t>
                      </a: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EUR</a:t>
                      </a:r>
                      <a:endParaRPr dirty="0"/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7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Alkalmazás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hu-HU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Minden típusú tartószerkezetekhez</a:t>
                      </a:r>
                      <a:endParaRPr lang="hu-HU" sz="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EEP10-110724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talajszeg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anyához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db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rögzítési</a:t>
                      </a:r>
                      <a:r>
                        <a:rPr lang="en-US" sz="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800" b="0" i="0" u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pont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4275" marR="34275" marT="17125" marB="171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8" name="Google Shape;188;p9"/>
          <p:cNvSpPr txBox="1"/>
          <p:nvPr/>
        </p:nvSpPr>
        <p:spPr>
          <a:xfrm>
            <a:off x="0" y="1005522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tabLst>
                <a:tab pos="7359650" algn="r"/>
              </a:tabLst>
            </a:pP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2024.0</a:t>
            </a:r>
            <a:r>
              <a:rPr lang="hu-HU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.01.</a:t>
            </a:r>
            <a:r>
              <a:rPr lang="hu-HU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2</a:t>
            </a:r>
            <a:r>
              <a:rPr lang="en-US" sz="9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.oldal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569B93D-B154-748D-C94A-C5CBA8145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44" y="-1025354"/>
            <a:ext cx="10157728" cy="511261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99D61F6-5123-2608-597E-E51871EE1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443" y="2770506"/>
            <a:ext cx="6296984" cy="31694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"/>
          <p:cNvSpPr txBox="1"/>
          <p:nvPr/>
        </p:nvSpPr>
        <p:spPr>
          <a:xfrm flipH="1">
            <a:off x="0" y="0"/>
            <a:ext cx="7559675" cy="527050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0" y="10048875"/>
            <a:ext cx="7559675" cy="665162"/>
          </a:xfrm>
          <a:prstGeom prst="rect">
            <a:avLst/>
          </a:prstGeom>
          <a:solidFill>
            <a:srgbClr val="00AA00"/>
          </a:solidFill>
          <a:ln w="9525" cap="flat" cmpd="sng">
            <a:solidFill>
              <a:srgbClr val="00AA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477837" y="7954962"/>
            <a:ext cx="5021262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A00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FlexInSheet</a:t>
            </a:r>
            <a:r>
              <a:rPr lang="en-US" sz="24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Kft</a:t>
            </a:r>
            <a:r>
              <a:rPr lang="en-US" sz="2400" b="1" i="0" u="none" dirty="0">
                <a:solidFill>
                  <a:srgbClr val="00AA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T:  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(36) 25 / 508 412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M: 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(36) 20 / </a:t>
            </a:r>
            <a:r>
              <a:rPr lang="hu-HU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564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4380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E:  </a:t>
            </a:r>
            <a:r>
              <a:rPr lang="en-US" sz="1200" b="0" i="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sales@flins.hu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W:  </a:t>
            </a:r>
            <a:r>
              <a:rPr lang="en-US" sz="1200" b="0" i="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www.flins.hu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L: 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2459 </a:t>
            </a:r>
            <a:r>
              <a:rPr lang="en-US" sz="1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Rácalmás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Venyimi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utca</a:t>
            </a:r>
            <a:r>
              <a:rPr lang="en-US" sz="1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26.</a:t>
            </a:r>
            <a:endParaRPr lang="hu-HU" sz="12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hu-HU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    2400 Dunaújváros, Ond utca 5.</a:t>
            </a:r>
            <a:endParaRPr dirty="0"/>
          </a:p>
        </p:txBody>
      </p:sp>
      <p:pic>
        <p:nvPicPr>
          <p:cNvPr id="233" name="Google Shape;2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750" y="7954962"/>
            <a:ext cx="1081087" cy="152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93E140E-1DA1-173E-C38D-211D77E2C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69561"/>
            <a:ext cx="7559675" cy="50117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340</Words>
  <Application>Microsoft Office PowerPoint</Application>
  <PresentationFormat>Egyéni</PresentationFormat>
  <Paragraphs>89</Paragraphs>
  <Slides>4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Office-téma</vt:lpstr>
      <vt:lpstr>FLINS Talajszeg   Termékkatalógus és árlista 2024.08.01-től 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Tibor Ajkay</dc:creator>
  <cp:lastModifiedBy>Goldcomm Gold</cp:lastModifiedBy>
  <cp:revision>17</cp:revision>
  <dcterms:created xsi:type="dcterms:W3CDTF">2022-12-28T13:04:17Z</dcterms:created>
  <dcterms:modified xsi:type="dcterms:W3CDTF">2024-08-09T12:45:29Z</dcterms:modified>
</cp:coreProperties>
</file>